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256" r:id="rId2"/>
    <p:sldId id="257" r:id="rId3"/>
    <p:sldId id="265" r:id="rId4"/>
    <p:sldId id="266" r:id="rId5"/>
    <p:sldId id="268" r:id="rId6"/>
    <p:sldId id="269" r:id="rId7"/>
    <p:sldId id="270" r:id="rId8"/>
    <p:sldId id="271" r:id="rId9"/>
    <p:sldId id="267" r:id="rId10"/>
    <p:sldId id="272" r:id="rId11"/>
    <p:sldId id="273" r:id="rId12"/>
    <p:sldId id="274" r:id="rId13"/>
    <p:sldId id="275" r:id="rId14"/>
    <p:sldId id="276" r:id="rId15"/>
    <p:sldId id="264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1594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ACEF4B-4D28-4868-8FB0-B97EF3C5BC92}" type="datetimeFigureOut">
              <a:rPr lang="en-US" smtClean="0"/>
              <a:pPr/>
              <a:t>11/19/2022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24FC07-CE26-4131-99F5-FB2832143E3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31750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4E228A7-4681-43F7-BC59-2455DC1C0FE4}" type="datetimeFigureOut">
              <a:rPr lang="en-US" smtClean="0"/>
              <a:pPr/>
              <a:t>11/19/2022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C929F659-01A3-4A26-9454-A4DBA82B702F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3" name="Picture 2" descr="http://www.alg-prizren.com/englisch/pics/header_girls.gif"/>
          <p:cNvPicPr>
            <a:picLocks noChangeAspect="1" noChangeArrowheads="1"/>
          </p:cNvPicPr>
          <p:nvPr userDrawn="1"/>
        </p:nvPicPr>
        <p:blipFill>
          <a:blip r:embed="rId3"/>
          <a:srcRect r="86647"/>
          <a:stretch>
            <a:fillRect/>
          </a:stretch>
        </p:blipFill>
        <p:spPr bwMode="auto">
          <a:xfrm>
            <a:off x="7870847" y="0"/>
            <a:ext cx="1273153" cy="1228726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228A7-4681-43F7-BC59-2455DC1C0FE4}" type="datetimeFigureOut">
              <a:rPr lang="en-US" smtClean="0"/>
              <a:pPr/>
              <a:t>11/19/2022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9F659-01A3-4A26-9454-A4DBA82B702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228A7-4681-43F7-BC59-2455DC1C0FE4}" type="datetimeFigureOut">
              <a:rPr lang="en-US" smtClean="0"/>
              <a:pPr/>
              <a:t>11/19/2022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9F659-01A3-4A26-9454-A4DBA82B702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228A7-4681-43F7-BC59-2455DC1C0FE4}" type="datetimeFigureOut">
              <a:rPr lang="en-US" smtClean="0"/>
              <a:pPr/>
              <a:t>11/19/2022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9F659-01A3-4A26-9454-A4DBA82B702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  <p:pic>
        <p:nvPicPr>
          <p:cNvPr id="8" name="Picture 2" descr="http://www.alg-prizren.com/englisch/pics/header_girls.gif"/>
          <p:cNvPicPr>
            <a:picLocks noChangeAspect="1" noChangeArrowheads="1"/>
          </p:cNvPicPr>
          <p:nvPr userDrawn="1"/>
        </p:nvPicPr>
        <p:blipFill>
          <a:blip r:embed="rId2"/>
          <a:srcRect r="86647"/>
          <a:stretch>
            <a:fillRect/>
          </a:stretch>
        </p:blipFill>
        <p:spPr bwMode="auto">
          <a:xfrm>
            <a:off x="7870847" y="0"/>
            <a:ext cx="1273153" cy="1228726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228A7-4681-43F7-BC59-2455DC1C0FE4}" type="datetimeFigureOut">
              <a:rPr lang="en-US" smtClean="0"/>
              <a:pPr/>
              <a:t>11/19/2022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9F659-01A3-4A26-9454-A4DBA82B702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228A7-4681-43F7-BC59-2455DC1C0FE4}" type="datetimeFigureOut">
              <a:rPr lang="en-US" smtClean="0"/>
              <a:pPr/>
              <a:t>11/19/2022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9F659-01A3-4A26-9454-A4DBA82B702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228A7-4681-43F7-BC59-2455DC1C0FE4}" type="datetimeFigureOut">
              <a:rPr lang="en-US" smtClean="0"/>
              <a:pPr/>
              <a:t>11/19/2022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9F659-01A3-4A26-9454-A4DBA82B702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228A7-4681-43F7-BC59-2455DC1C0FE4}" type="datetimeFigureOut">
              <a:rPr lang="en-US" smtClean="0"/>
              <a:pPr/>
              <a:t>11/19/2022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9F659-01A3-4A26-9454-A4DBA82B702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228A7-4681-43F7-BC59-2455DC1C0FE4}" type="datetimeFigureOut">
              <a:rPr lang="en-US" smtClean="0"/>
              <a:pPr/>
              <a:t>11/19/2022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9F659-01A3-4A26-9454-A4DBA82B702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74E228A7-4681-43F7-BC59-2455DC1C0FE4}" type="datetimeFigureOut">
              <a:rPr lang="en-US" smtClean="0"/>
              <a:pPr/>
              <a:t>11/19/2022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9F659-01A3-4A26-9454-A4DBA82B702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4E228A7-4681-43F7-BC59-2455DC1C0FE4}" type="datetimeFigureOut">
              <a:rPr lang="en-US" smtClean="0"/>
              <a:pPr/>
              <a:t>11/19/2022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929F659-01A3-4A26-9454-A4DBA82B702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gi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74E228A7-4681-43F7-BC59-2455DC1C0FE4}" type="datetimeFigureOut">
              <a:rPr lang="en-US" smtClean="0"/>
              <a:pPr/>
              <a:t>11/19/2022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C929F659-01A3-4A26-9454-A4DBA82B702F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1" name="Picture 2" descr="http://www.alg-prizren.com/englisch/pics/header_girls.gif"/>
          <p:cNvPicPr>
            <a:picLocks noChangeAspect="1" noChangeArrowheads="1"/>
          </p:cNvPicPr>
          <p:nvPr userDrawn="1"/>
        </p:nvPicPr>
        <p:blipFill>
          <a:blip r:embed="rId14"/>
          <a:srcRect r="86647"/>
          <a:stretch>
            <a:fillRect/>
          </a:stretch>
        </p:blipFill>
        <p:spPr bwMode="auto">
          <a:xfrm>
            <a:off x="7870847" y="0"/>
            <a:ext cx="1273153" cy="1228726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Vendosja e teksteve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TIK 12 – Prof. </a:t>
            </a:r>
            <a:r>
              <a:rPr lang="en-US" dirty="0" err="1"/>
              <a:t>Blerand</a:t>
            </a:r>
            <a:r>
              <a:rPr lang="en-US" dirty="0"/>
              <a:t> </a:t>
            </a:r>
            <a:r>
              <a:rPr lang="en-US" dirty="0" err="1"/>
              <a:t>Koshi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Insertimi i hapësirave shtesë në HTML arrihet përmes </a:t>
            </a:r>
            <a:r>
              <a:rPr lang="en-US" i="1"/>
              <a:t>&amp;nbsp;</a:t>
            </a:r>
          </a:p>
          <a:p>
            <a:r>
              <a:rPr lang="en-US"/>
              <a:t>E njëjta mund të bëhet edhe me </a:t>
            </a:r>
            <a:r>
              <a:rPr lang="en-US" i="1"/>
              <a:t>&amp;#160;</a:t>
            </a:r>
          </a:p>
          <a:p>
            <a:r>
              <a:rPr lang="en-US"/>
              <a:t>CSS (Cascading Style Sheets) na jep mënyra më të përshtatshme për krijimin e hapësirave</a:t>
            </a:r>
          </a:p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Insertimi i hapësirave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Mirëmbajtja më e lehtë e HTML dokumenteve</a:t>
            </a:r>
          </a:p>
          <a:p>
            <a:r>
              <a:rPr lang="en-US"/>
              <a:t>Zhvilluesit e përdorin për të dhënë informata shtesë</a:t>
            </a:r>
          </a:p>
          <a:p>
            <a:r>
              <a:rPr lang="en-US"/>
              <a:t>Hapja e komenteve bëhet përmes</a:t>
            </a:r>
          </a:p>
          <a:p>
            <a:pPr lvl="1"/>
            <a:r>
              <a:rPr lang="en-US"/>
              <a:t>&lt;! --</a:t>
            </a:r>
          </a:p>
          <a:p>
            <a:r>
              <a:rPr lang="en-US"/>
              <a:t>Mbyllja bëhet përmes</a:t>
            </a:r>
          </a:p>
          <a:p>
            <a:pPr lvl="1"/>
            <a:r>
              <a:rPr lang="en-US"/>
              <a:t>--&gt;</a:t>
            </a:r>
          </a:p>
          <a:p>
            <a:r>
              <a:rPr lang="en-US"/>
              <a:t>&lt;!-- </a:t>
            </a:r>
            <a:r>
              <a:rPr lang="en-US" i="1"/>
              <a:t>Komenti vendoset ndërmjet </a:t>
            </a:r>
            <a:r>
              <a:rPr lang="en-US"/>
              <a:t>--&gt;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Komentet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/>
              <a:t>Komentet mund të lexohen nga të gjithë</a:t>
            </a:r>
          </a:p>
          <a:p>
            <a:pPr>
              <a:buNone/>
            </a:pPr>
            <a:r>
              <a:rPr lang="en-US" sz="1600"/>
              <a:t>&lt;!doctype html&gt;</a:t>
            </a:r>
          </a:p>
          <a:p>
            <a:pPr>
              <a:buNone/>
            </a:pPr>
            <a:r>
              <a:rPr lang="en-US" sz="1600"/>
              <a:t>&lt;html&gt;</a:t>
            </a:r>
          </a:p>
          <a:p>
            <a:pPr>
              <a:buNone/>
            </a:pPr>
            <a:r>
              <a:rPr lang="en-US" sz="1600"/>
              <a:t>&lt;head&gt;</a:t>
            </a:r>
          </a:p>
          <a:p>
            <a:pPr>
              <a:buNone/>
            </a:pPr>
            <a:r>
              <a:rPr lang="en-US" sz="1600"/>
              <a:t>&lt;title&gt;My First Document&lt;/title&gt;</a:t>
            </a:r>
          </a:p>
          <a:p>
            <a:pPr>
              <a:buNone/>
            </a:pPr>
            <a:r>
              <a:rPr lang="en-US" sz="1600"/>
              <a:t>&lt;/head&gt;</a:t>
            </a:r>
          </a:p>
          <a:p>
            <a:pPr>
              <a:buNone/>
            </a:pPr>
            <a:r>
              <a:rPr lang="en-US" sz="1600"/>
              <a:t>&lt;body&gt;</a:t>
            </a:r>
          </a:p>
          <a:p>
            <a:pPr>
              <a:buNone/>
            </a:pPr>
            <a:r>
              <a:rPr lang="en-US" sz="1600"/>
              <a:t>&lt;h1&gt;My Web Page&lt;/h1&gt;</a:t>
            </a:r>
          </a:p>
          <a:p>
            <a:pPr>
              <a:buNone/>
            </a:pPr>
            <a:r>
              <a:rPr lang="en-US" sz="1600"/>
              <a:t>&lt;p&gt;Welcome to my web page. Here you’ll find all sorts of</a:t>
            </a:r>
          </a:p>
          <a:p>
            <a:pPr>
              <a:buNone/>
            </a:pPr>
            <a:r>
              <a:rPr lang="en-US" sz="1600"/>
              <a:t>information</a:t>
            </a:r>
          </a:p>
          <a:p>
            <a:pPr>
              <a:buNone/>
            </a:pPr>
            <a:r>
              <a:rPr lang="en-US" sz="1600"/>
              <a:t>about me.&lt;/p&gt;</a:t>
            </a:r>
          </a:p>
          <a:p>
            <a:pPr>
              <a:buNone/>
            </a:pPr>
            <a:r>
              <a:rPr lang="en-US" sz="1600"/>
              <a:t>&lt;!-- Adding information about my books 10/1/2012 --&gt;</a:t>
            </a:r>
          </a:p>
          <a:p>
            <a:pPr>
              <a:buNone/>
            </a:pPr>
            <a:r>
              <a:rPr lang="en-US" sz="1600"/>
              <a:t>&lt;h2&gt;My Books&lt;/h2&gt;</a:t>
            </a:r>
          </a:p>
          <a:p>
            <a:pPr>
              <a:buNone/>
            </a:pPr>
            <a:r>
              <a:rPr lang="en-US" sz="1600"/>
              <a:t>&lt;p&gt;You can find information on my books here as well.&lt;/p&gt;</a:t>
            </a:r>
          </a:p>
          <a:p>
            <a:pPr>
              <a:buNone/>
            </a:pPr>
            <a:r>
              <a:rPr lang="en-US" sz="1600"/>
              <a:t>		&lt;/body&gt;</a:t>
            </a:r>
          </a:p>
          <a:p>
            <a:pPr>
              <a:buNone/>
            </a:pPr>
            <a:r>
              <a:rPr lang="en-US" sz="1600"/>
              <a:t>			&lt;/html&gt;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Komentet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472" y="71414"/>
            <a:ext cx="8229600" cy="452596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000"/>
              <a:t>&lt;!doctype html&gt;</a:t>
            </a:r>
          </a:p>
          <a:p>
            <a:pPr>
              <a:buNone/>
            </a:pPr>
            <a:r>
              <a:rPr lang="en-US" sz="2000"/>
              <a:t>&lt;html&gt;</a:t>
            </a:r>
          </a:p>
          <a:p>
            <a:pPr>
              <a:buNone/>
            </a:pPr>
            <a:r>
              <a:rPr lang="en-US" sz="2000"/>
              <a:t>&lt;head&gt;</a:t>
            </a:r>
          </a:p>
          <a:p>
            <a:pPr>
              <a:buNone/>
            </a:pPr>
            <a:r>
              <a:rPr lang="en-US" sz="2000"/>
              <a:t>&lt;title&gt;My First Document&lt;/title&gt;</a:t>
            </a:r>
          </a:p>
          <a:p>
            <a:pPr>
              <a:buNone/>
            </a:pPr>
            <a:r>
              <a:rPr lang="en-US" sz="2000"/>
              <a:t>&lt;/head&gt;</a:t>
            </a:r>
          </a:p>
          <a:p>
            <a:pPr>
              <a:buNone/>
            </a:pPr>
            <a:r>
              <a:rPr lang="en-US" sz="2000"/>
              <a:t>&lt;body&gt;</a:t>
            </a:r>
          </a:p>
          <a:p>
            <a:pPr>
              <a:buNone/>
            </a:pPr>
            <a:r>
              <a:rPr lang="en-US" sz="2000"/>
              <a:t>&lt;h1&gt;My Web Page&lt;/h1&gt;</a:t>
            </a:r>
          </a:p>
          <a:p>
            <a:pPr>
              <a:buNone/>
            </a:pPr>
            <a:r>
              <a:rPr lang="en-US" sz="2000"/>
              <a:t>&lt;p&gt;Welcome to my web page. Here you’ll find all sorts of</a:t>
            </a:r>
          </a:p>
          <a:p>
            <a:pPr>
              <a:buNone/>
            </a:pPr>
            <a:r>
              <a:rPr lang="en-US" sz="2000"/>
              <a:t>information</a:t>
            </a:r>
          </a:p>
          <a:p>
            <a:pPr>
              <a:buNone/>
            </a:pPr>
            <a:r>
              <a:rPr lang="en-US" sz="2000"/>
              <a:t>about me.&lt;/p&gt;</a:t>
            </a:r>
          </a:p>
          <a:p>
            <a:pPr>
              <a:buNone/>
            </a:pPr>
            <a:r>
              <a:rPr lang="en-US" sz="2000"/>
              <a:t>&lt;!--</a:t>
            </a:r>
          </a:p>
          <a:p>
            <a:pPr>
              <a:buNone/>
            </a:pPr>
            <a:r>
              <a:rPr lang="en-US" sz="2000"/>
              <a:t>Adding information about my books</a:t>
            </a:r>
          </a:p>
          <a:p>
            <a:pPr>
              <a:buNone/>
            </a:pPr>
            <a:r>
              <a:rPr lang="en-US" sz="2000"/>
              <a:t>Date: 10/1/2012</a:t>
            </a:r>
          </a:p>
          <a:p>
            <a:pPr>
              <a:buNone/>
            </a:pPr>
            <a:r>
              <a:rPr lang="en-US" sz="2000"/>
              <a:t>--&gt;</a:t>
            </a:r>
          </a:p>
          <a:p>
            <a:pPr>
              <a:buNone/>
            </a:pPr>
            <a:r>
              <a:rPr lang="en-US" sz="2000"/>
              <a:t>&lt;h2&gt;My Books&lt;/h2&gt;</a:t>
            </a:r>
          </a:p>
          <a:p>
            <a:pPr>
              <a:buNone/>
            </a:pPr>
            <a:r>
              <a:rPr lang="en-US" sz="2000"/>
              <a:t>&lt;p&gt;You can find information on my books here as well.&lt;/p&gt;</a:t>
            </a:r>
          </a:p>
          <a:p>
            <a:pPr>
              <a:buNone/>
            </a:pPr>
            <a:r>
              <a:rPr lang="en-US" sz="2000"/>
              <a:t>			&lt;/body&gt;</a:t>
            </a:r>
          </a:p>
          <a:p>
            <a:pPr>
              <a:buNone/>
            </a:pPr>
            <a:r>
              <a:rPr lang="en-US" sz="2000"/>
              <a:t>				&lt;/html&gt;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/>
              <a:t>&lt;!DOCTYPE html&gt;</a:t>
            </a:r>
          </a:p>
          <a:p>
            <a:pPr>
              <a:buNone/>
            </a:pPr>
            <a:r>
              <a:rPr lang="en-US"/>
              <a:t>&lt;html&gt;</a:t>
            </a:r>
          </a:p>
          <a:p>
            <a:pPr>
              <a:buNone/>
            </a:pPr>
            <a:r>
              <a:rPr lang="en-US"/>
              <a:t>&lt;head&gt;  </a:t>
            </a:r>
          </a:p>
          <a:p>
            <a:pPr>
              <a:buNone/>
            </a:pPr>
            <a:r>
              <a:rPr lang="en-US"/>
              <a:t>&lt;title&gt;Invalid Comment Example&lt;/title&gt;</a:t>
            </a:r>
          </a:p>
          <a:p>
            <a:pPr>
              <a:buNone/>
            </a:pPr>
            <a:r>
              <a:rPr lang="en-US"/>
              <a:t>&lt;/head&gt; </a:t>
            </a:r>
          </a:p>
          <a:p>
            <a:pPr>
              <a:buNone/>
            </a:pPr>
            <a:r>
              <a:rPr lang="en-US"/>
              <a:t>&lt;body&gt;</a:t>
            </a:r>
          </a:p>
          <a:p>
            <a:pPr>
              <a:buNone/>
            </a:pPr>
            <a:r>
              <a:rPr lang="en-US"/>
              <a:t>&lt; !--   This is not a valid comment --&gt;</a:t>
            </a:r>
          </a:p>
          <a:p>
            <a:pPr>
              <a:buNone/>
            </a:pPr>
            <a:r>
              <a:rPr lang="en-US"/>
              <a:t>&lt;p&gt;Document content goes here.....&lt;/p&gt;</a:t>
            </a:r>
          </a:p>
          <a:p>
            <a:pPr>
              <a:buNone/>
            </a:pPr>
            <a:r>
              <a:rPr lang="en-US"/>
              <a:t>&lt;/body&gt;</a:t>
            </a:r>
          </a:p>
          <a:p>
            <a:pPr>
              <a:buNone/>
            </a:pPr>
            <a:r>
              <a:rPr lang="en-US"/>
              <a:t>&lt;/html&gt;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Shembull jo valid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514600" y="3048000"/>
            <a:ext cx="2613216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6600" b="1" cap="none" spc="0" dirty="0" err="1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Pyetje</a:t>
            </a:r>
            <a:endParaRPr lang="en-US" sz="66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C00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420790" y="1143000"/>
            <a:ext cx="1056210" cy="393954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5000" b="1" cap="none" spc="0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?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Ekzistojnë shumë mënyra për vendosjen e tekstit në faqe</a:t>
            </a:r>
          </a:p>
          <a:p>
            <a:r>
              <a:rPr lang="en-US"/>
              <a:t>Elementet për Tituj (heading elements)</a:t>
            </a:r>
          </a:p>
          <a:p>
            <a:pPr marL="850392" lvl="1" indent="-457200">
              <a:buFont typeface="+mj-lt"/>
              <a:buAutoNum type="arabicPeriod"/>
            </a:pPr>
            <a:r>
              <a:rPr lang="en-US"/>
              <a:t>&lt;h1&gt;&lt;/h1&gt;</a:t>
            </a:r>
          </a:p>
          <a:p>
            <a:pPr marL="850392" lvl="1" indent="-457200">
              <a:buFont typeface="+mj-lt"/>
              <a:buAutoNum type="arabicPeriod"/>
            </a:pPr>
            <a:r>
              <a:rPr lang="en-US"/>
              <a:t>&lt;h2&gt;&lt;/h2&gt;</a:t>
            </a:r>
          </a:p>
          <a:p>
            <a:pPr marL="850392" lvl="1" indent="-457200">
              <a:buFont typeface="+mj-lt"/>
              <a:buAutoNum type="arabicPeriod"/>
            </a:pPr>
            <a:r>
              <a:rPr lang="en-US"/>
              <a:t>&lt;h3&gt;&lt;/h3&gt;</a:t>
            </a:r>
          </a:p>
          <a:p>
            <a:pPr marL="850392" lvl="1" indent="-457200">
              <a:buFont typeface="+mj-lt"/>
              <a:buAutoNum type="arabicPeriod"/>
            </a:pPr>
            <a:r>
              <a:rPr lang="en-US"/>
              <a:t>&lt;h4&gt;&lt;/h4&gt;</a:t>
            </a:r>
          </a:p>
          <a:p>
            <a:pPr marL="850392" lvl="1" indent="-457200">
              <a:buFont typeface="+mj-lt"/>
              <a:buAutoNum type="arabicPeriod"/>
            </a:pPr>
            <a:r>
              <a:rPr lang="en-US"/>
              <a:t>&lt;h5&gt;&lt;/h5&gt;</a:t>
            </a:r>
          </a:p>
          <a:p>
            <a:pPr marL="850392" lvl="1" indent="-457200">
              <a:buFont typeface="+mj-lt"/>
              <a:buAutoNum type="arabicPeriod"/>
            </a:pPr>
            <a:r>
              <a:rPr lang="en-US"/>
              <a:t>&lt;h6&gt;&lt;/h6&gt;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Vendosja e tekstit në faqe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Elementet tjera për tekste</a:t>
            </a:r>
          </a:p>
          <a:p>
            <a:pPr marL="850392" lvl="1" indent="-457200">
              <a:buFont typeface="+mj-lt"/>
              <a:buAutoNum type="arabicPeriod"/>
            </a:pPr>
            <a:r>
              <a:rPr lang="en-US"/>
              <a:t>&lt;p&gt; &lt;/p&gt;</a:t>
            </a:r>
          </a:p>
          <a:p>
            <a:pPr marL="850392" lvl="1" indent="-457200">
              <a:buFont typeface="+mj-lt"/>
              <a:buAutoNum type="arabicPeriod"/>
            </a:pPr>
            <a:r>
              <a:rPr lang="en-US"/>
              <a:t>&lt;div&gt; &lt;/div&gt;</a:t>
            </a:r>
          </a:p>
          <a:p>
            <a:pPr marL="850392" lvl="1" indent="-457200">
              <a:buFont typeface="+mj-lt"/>
              <a:buAutoNum type="arabicPeriod"/>
            </a:pPr>
            <a:r>
              <a:rPr lang="en-US"/>
              <a:t>&lt;span&gt; &lt;/span&gt;</a:t>
            </a:r>
          </a:p>
          <a:p>
            <a:pPr marL="594360" indent="-457200"/>
            <a:r>
              <a:rPr lang="en-US"/>
              <a:t>Edhe me të gjitha këto elemente mund të shënojmë tekste, ato kanë specifika të ndryshme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Vendosja e tekstit në faqe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33103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417638"/>
            <a:ext cx="8856984" cy="5251722"/>
          </a:xfrm>
        </p:spPr>
        <p:txBody>
          <a:bodyPr>
            <a:noAutofit/>
          </a:bodyPr>
          <a:lstStyle/>
          <a:p>
            <a:pPr marL="109728" indent="0">
              <a:buNone/>
            </a:pPr>
            <a:r>
              <a:rPr lang="en-US" sz="2400"/>
              <a:t>&lt;!doctype html&gt;</a:t>
            </a:r>
          </a:p>
          <a:p>
            <a:pPr marL="109728" indent="0">
              <a:buNone/>
            </a:pPr>
            <a:r>
              <a:rPr lang="en-US" sz="2400"/>
              <a:t>&lt;html&gt;</a:t>
            </a:r>
          </a:p>
          <a:p>
            <a:pPr marL="109728" indent="0">
              <a:buNone/>
            </a:pPr>
            <a:r>
              <a:rPr lang="en-US" sz="2400"/>
              <a:t>&lt;head&gt;</a:t>
            </a:r>
          </a:p>
          <a:p>
            <a:pPr marL="109728" indent="0">
              <a:buNone/>
            </a:pPr>
            <a:r>
              <a:rPr lang="en-US" sz="2400"/>
              <a:t>&lt;title&gt;My First Document&lt;/title&gt;</a:t>
            </a:r>
          </a:p>
          <a:p>
            <a:pPr marL="109728" indent="0">
              <a:buNone/>
            </a:pPr>
            <a:r>
              <a:rPr lang="en-US" sz="2400"/>
              <a:t>&lt;/head&gt;</a:t>
            </a:r>
          </a:p>
          <a:p>
            <a:pPr marL="109728" indent="0">
              <a:buNone/>
            </a:pPr>
            <a:r>
              <a:rPr lang="en-US" sz="2400"/>
              <a:t>&lt;body&gt;</a:t>
            </a:r>
          </a:p>
          <a:p>
            <a:pPr marL="109728" indent="0">
              <a:buNone/>
            </a:pPr>
            <a:r>
              <a:rPr lang="en-US" sz="2400"/>
              <a:t>&lt;h1&gt;My Web Page&lt;/h1&gt;</a:t>
            </a:r>
          </a:p>
          <a:p>
            <a:pPr marL="109728" indent="0">
              <a:buNone/>
            </a:pPr>
            <a:r>
              <a:rPr lang="en-US" sz="2400"/>
              <a:t>&lt;p&gt;Welcome to my web page..&lt;/p&gt;</a:t>
            </a:r>
          </a:p>
          <a:p>
            <a:pPr marL="109728" indent="0">
              <a:buNone/>
            </a:pPr>
            <a:r>
              <a:rPr lang="en-US" sz="2400"/>
              <a:t>&lt;h2&gt;My Books&lt;/h2&gt;</a:t>
            </a:r>
          </a:p>
          <a:p>
            <a:pPr marL="109728" indent="0">
              <a:buNone/>
            </a:pPr>
            <a:r>
              <a:rPr lang="en-US" sz="2400"/>
              <a:t>&lt;p&gt;You can find information on my books.&lt;/p&gt;</a:t>
            </a:r>
          </a:p>
          <a:p>
            <a:pPr marL="109728" indent="0">
              <a:buNone/>
            </a:pPr>
            <a:r>
              <a:rPr lang="en-US" sz="2400"/>
              <a:t>			&lt;/body&gt;</a:t>
            </a:r>
          </a:p>
          <a:p>
            <a:pPr marL="109728" indent="0">
              <a:buNone/>
            </a:pPr>
            <a:r>
              <a:rPr lang="en-US" sz="2400"/>
              <a:t>			&lt;/html&gt;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/>
              <a:t>Web Faqja me titull dhe paragrafe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1337084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Është me rëndësi të kuptohet që duhet të përdorim text editor e jo word processor</a:t>
            </a:r>
          </a:p>
          <a:p>
            <a:r>
              <a:rPr lang="en-US"/>
              <a:t>Mund të përdoret NOTEPAD i Windows</a:t>
            </a:r>
          </a:p>
          <a:p>
            <a:r>
              <a:rPr lang="en-US"/>
              <a:t>Ruani fajllin me ekstension .html</a:t>
            </a:r>
          </a:p>
          <a:p>
            <a:r>
              <a:rPr lang="en-US"/>
              <a:t>Përdorni shkronja të vogla gjatë emërtimit të fajllave</a:t>
            </a:r>
          </a:p>
          <a:p>
            <a:endParaRPr lang="en-US"/>
          </a:p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Vërejtje rreth krijimit të web faqeve me editor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10122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Kalimi në rresht të ri në Word bëhet thjesht përmes Enter-it</a:t>
            </a:r>
          </a:p>
          <a:p>
            <a:r>
              <a:rPr lang="en-US"/>
              <a:t>Në HTML nuk është kaq lehtë</a:t>
            </a:r>
          </a:p>
          <a:p>
            <a:r>
              <a:rPr lang="en-US"/>
              <a:t>Pa marrë parasysh sa herë e shtypim enter-in në HTML dokument, ajo do të paraqitet në rreshtin e njëjtë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Kalimi në kryerresht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en-US"/>
              <a:t>&lt;!doctype html&gt;</a:t>
            </a:r>
          </a:p>
          <a:p>
            <a:pPr>
              <a:buNone/>
            </a:pPr>
            <a:r>
              <a:rPr lang="en-US"/>
              <a:t>&lt;html&gt;</a:t>
            </a:r>
          </a:p>
          <a:p>
            <a:pPr>
              <a:buNone/>
            </a:pPr>
            <a:r>
              <a:rPr lang="en-US"/>
              <a:t>&lt;head&gt;</a:t>
            </a:r>
          </a:p>
          <a:p>
            <a:pPr>
              <a:buNone/>
            </a:pPr>
            <a:r>
              <a:rPr lang="en-US"/>
              <a:t>&lt;title&gt;My First Document&lt;/title&gt;</a:t>
            </a:r>
          </a:p>
          <a:p>
            <a:pPr>
              <a:buNone/>
            </a:pPr>
            <a:r>
              <a:rPr lang="en-US"/>
              <a:t>&lt;/head&gt;</a:t>
            </a:r>
          </a:p>
          <a:p>
            <a:pPr>
              <a:buNone/>
            </a:pPr>
            <a:r>
              <a:rPr lang="en-US"/>
              <a:t>&lt;body&gt;</a:t>
            </a:r>
          </a:p>
          <a:p>
            <a:pPr>
              <a:buNone/>
            </a:pPr>
            <a:r>
              <a:rPr lang="en-US"/>
              <a:t>&lt;h1&gt;My Web Page&lt;/h1&gt;</a:t>
            </a:r>
          </a:p>
          <a:p>
            <a:pPr>
              <a:buNone/>
            </a:pPr>
            <a:r>
              <a:rPr lang="en-US"/>
              <a:t>&lt;p&gt;Welcome to my web page. Here you’ll find all sorts of</a:t>
            </a:r>
          </a:p>
          <a:p>
            <a:pPr>
              <a:buNone/>
            </a:pPr>
            <a:r>
              <a:rPr lang="en-US"/>
              <a:t>information about me.&lt;/p&gt;</a:t>
            </a:r>
          </a:p>
          <a:p>
            <a:pPr>
              <a:buNone/>
            </a:pPr>
            <a:endParaRPr lang="en-US"/>
          </a:p>
          <a:p>
            <a:pPr>
              <a:buNone/>
            </a:pPr>
            <a:endParaRPr lang="en-US"/>
          </a:p>
          <a:p>
            <a:pPr>
              <a:buNone/>
            </a:pPr>
            <a:endParaRPr lang="en-US"/>
          </a:p>
          <a:p>
            <a:pPr>
              <a:buNone/>
            </a:pPr>
            <a:endParaRPr lang="en-US"/>
          </a:p>
          <a:p>
            <a:pPr>
              <a:buNone/>
            </a:pPr>
            <a:r>
              <a:rPr lang="en-US"/>
              <a:t>&lt;h2&gt;My Books&lt;/h2&gt;</a:t>
            </a:r>
          </a:p>
          <a:p>
            <a:pPr>
              <a:buNone/>
            </a:pPr>
            <a:r>
              <a:rPr lang="en-US"/>
              <a:t>&lt;p&gt;You can find information on my books here as well.&lt;/p&gt;</a:t>
            </a:r>
          </a:p>
          <a:p>
            <a:pPr>
              <a:buNone/>
            </a:pPr>
            <a:r>
              <a:rPr lang="en-US"/>
              <a:t>&lt;/body&gt;</a:t>
            </a:r>
          </a:p>
          <a:p>
            <a:pPr>
              <a:buNone/>
            </a:pPr>
            <a:r>
              <a:rPr lang="en-US"/>
              <a:t>&lt;/html&gt;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Kalimi në kryerresht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Etiketa që mundëson kalimin në rresht të ri në HTML është &lt;br&gt;</a:t>
            </a:r>
          </a:p>
          <a:p>
            <a:r>
              <a:rPr lang="en-US"/>
              <a:t>Nuk kemi nevojë për &lt;/br&gt;</a:t>
            </a:r>
          </a:p>
          <a:p>
            <a:r>
              <a:rPr lang="en-US"/>
              <a:t>Mund ta shohim dikund edhe si &lt;br /&gt;</a:t>
            </a:r>
          </a:p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Kalimi në kryerresht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85786" y="1000108"/>
            <a:ext cx="8229600" cy="5715016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1800"/>
              <a:t>&lt;!doctype html&gt;</a:t>
            </a:r>
          </a:p>
          <a:p>
            <a:pPr>
              <a:buNone/>
            </a:pPr>
            <a:r>
              <a:rPr lang="en-US" sz="1800"/>
              <a:t>&lt;html&gt;</a:t>
            </a:r>
          </a:p>
          <a:p>
            <a:pPr>
              <a:buNone/>
            </a:pPr>
            <a:r>
              <a:rPr lang="en-US" sz="1800"/>
              <a:t>&lt;head&gt;</a:t>
            </a:r>
          </a:p>
          <a:p>
            <a:pPr>
              <a:buNone/>
            </a:pPr>
            <a:r>
              <a:rPr lang="en-US" sz="1800"/>
              <a:t>&lt;title&gt;My First Document&lt;/title&gt;</a:t>
            </a:r>
          </a:p>
          <a:p>
            <a:pPr>
              <a:buNone/>
            </a:pPr>
            <a:r>
              <a:rPr lang="en-US" sz="1800"/>
              <a:t>&lt;/head&gt;</a:t>
            </a:r>
          </a:p>
          <a:p>
            <a:pPr>
              <a:buNone/>
            </a:pPr>
            <a:r>
              <a:rPr lang="en-US" sz="1800"/>
              <a:t>&lt;body&gt;</a:t>
            </a:r>
          </a:p>
          <a:p>
            <a:pPr>
              <a:buNone/>
            </a:pPr>
            <a:r>
              <a:rPr lang="en-US" sz="1800"/>
              <a:t>&lt;h1&gt;My Web Page&lt;/h1&gt;</a:t>
            </a:r>
          </a:p>
          <a:p>
            <a:pPr>
              <a:buNone/>
            </a:pPr>
            <a:r>
              <a:rPr lang="en-US" sz="1800"/>
              <a:t>&lt;p&gt;Welcome to my web page. Here you’ll find all sorts of</a:t>
            </a:r>
          </a:p>
          <a:p>
            <a:pPr>
              <a:buNone/>
            </a:pPr>
            <a:r>
              <a:rPr lang="en-US" sz="1800"/>
              <a:t>information about me.&lt;/p&gt;</a:t>
            </a:r>
          </a:p>
          <a:p>
            <a:pPr>
              <a:buNone/>
            </a:pPr>
            <a:r>
              <a:rPr lang="en-US" sz="1800"/>
              <a:t>&lt;br&gt;</a:t>
            </a:r>
          </a:p>
          <a:p>
            <a:pPr>
              <a:buNone/>
            </a:pPr>
            <a:r>
              <a:rPr lang="en-US" sz="1800"/>
              <a:t>&lt;br&gt;</a:t>
            </a:r>
          </a:p>
          <a:p>
            <a:pPr>
              <a:buNone/>
            </a:pPr>
            <a:r>
              <a:rPr lang="en-US" sz="1800"/>
              <a:t>&lt;br&gt;</a:t>
            </a:r>
          </a:p>
          <a:p>
            <a:pPr>
              <a:buNone/>
            </a:pPr>
            <a:r>
              <a:rPr lang="en-US" sz="1800"/>
              <a:t>&lt;h2&gt;My Books&lt;/h2&gt;</a:t>
            </a:r>
          </a:p>
          <a:p>
            <a:pPr>
              <a:buNone/>
            </a:pPr>
            <a:r>
              <a:rPr lang="en-US" sz="1800"/>
              <a:t>&lt;p&gt;You can find information on my books here as well.&lt;/p&gt;</a:t>
            </a:r>
          </a:p>
          <a:p>
            <a:pPr>
              <a:buNone/>
            </a:pPr>
            <a:r>
              <a:rPr lang="en-US" sz="1800"/>
              <a:t>				&lt;/body&gt;</a:t>
            </a:r>
          </a:p>
          <a:p>
            <a:pPr>
              <a:buNone/>
            </a:pPr>
            <a:r>
              <a:rPr lang="en-US" sz="1800"/>
              <a:t>				&lt;/html&gt;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Kalimi në kryerresht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228</TotalTime>
  <Words>832</Words>
  <Application>Microsoft Office PowerPoint</Application>
  <PresentationFormat>On-screen Show (4:3)</PresentationFormat>
  <Paragraphs>138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Calibri</vt:lpstr>
      <vt:lpstr>Lucida Sans Unicode</vt:lpstr>
      <vt:lpstr>Verdana</vt:lpstr>
      <vt:lpstr>Wingdings 2</vt:lpstr>
      <vt:lpstr>Wingdings 3</vt:lpstr>
      <vt:lpstr>Concourse</vt:lpstr>
      <vt:lpstr>Vendosja e teksteve</vt:lpstr>
      <vt:lpstr>Vendosja e tekstit në faqe</vt:lpstr>
      <vt:lpstr>Vendosja e tekstit në faqe</vt:lpstr>
      <vt:lpstr>Web Faqja me titull dhe paragrafe</vt:lpstr>
      <vt:lpstr>Vërejtje rreth krijimit të web faqeve me editor</vt:lpstr>
      <vt:lpstr>Kalimi në kryerresht</vt:lpstr>
      <vt:lpstr>Kalimi në kryerresht</vt:lpstr>
      <vt:lpstr>Kalimi në kryerresht</vt:lpstr>
      <vt:lpstr>Kalimi në kryerresht</vt:lpstr>
      <vt:lpstr>Insertimi i hapësirave</vt:lpstr>
      <vt:lpstr>Komentet</vt:lpstr>
      <vt:lpstr>Komentet</vt:lpstr>
      <vt:lpstr>PowerPoint Presentation</vt:lpstr>
      <vt:lpstr>Shembull jo valid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Konceptet Themelore</dc:title>
  <dc:creator>Blerandi</dc:creator>
  <cp:lastModifiedBy>HP G4</cp:lastModifiedBy>
  <cp:revision>58</cp:revision>
  <dcterms:created xsi:type="dcterms:W3CDTF">2016-08-30T18:56:28Z</dcterms:created>
  <dcterms:modified xsi:type="dcterms:W3CDTF">2022-11-19T14:13:40Z</dcterms:modified>
</cp:coreProperties>
</file>